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8BEAB46-EACF-0819-DF0C-BB337C39B7D5}" name="ADRIANA GUTIERREZ DIEZ" initials="AG" userId="S::adriana.gutierrezdz@uanl.edu.mx::522d2d98-be99-44f4-8ec4-6e7ab73f2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566" autoAdjust="0"/>
    <p:restoredTop sz="94660"/>
  </p:normalViewPr>
  <p:slideViewPr>
    <p:cSldViewPr snapToGrid="0">
      <p:cViewPr varScale="1">
        <p:scale>
          <a:sx n="15" d="100"/>
          <a:sy n="15" d="100"/>
        </p:scale>
        <p:origin x="9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7988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597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9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539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61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652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393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280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943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700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060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E592C-EB93-4780-91B3-0B0A80F7F3E4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9381-3B15-4AE6-B73E-0A203C173A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862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C0B9691-CD03-5E5D-533A-A581350D2662}"/>
              </a:ext>
            </a:extLst>
          </p:cNvPr>
          <p:cNvSpPr txBox="1"/>
          <p:nvPr/>
        </p:nvSpPr>
        <p:spPr>
          <a:xfrm>
            <a:off x="939755" y="4682186"/>
            <a:ext cx="3038760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b="1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Nombre Apellido-Apellido</a:t>
            </a:r>
            <a:r>
              <a:rPr lang="es-ES_tradnl" sz="4000" b="1" baseline="30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1</a:t>
            </a:r>
            <a:r>
              <a:rPr lang="es-MX" sz="4000" dirty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; </a:t>
            </a:r>
            <a:r>
              <a:rPr lang="es-MX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Nombre </a:t>
            </a:r>
            <a:r>
              <a:rPr lang="es-MX" sz="40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Apellido-Apellido</a:t>
            </a:r>
            <a:r>
              <a:rPr lang="es-ES_tradnl" sz="4000" baseline="30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2</a:t>
            </a:r>
            <a:r>
              <a:rPr lang="es-MX" sz="4000" dirty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, </a:t>
            </a:r>
            <a:r>
              <a:rPr lang="es-MX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Nombre </a:t>
            </a:r>
            <a:r>
              <a:rPr lang="es-MX" sz="40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Apellido-Apellido</a:t>
            </a:r>
            <a:r>
              <a:rPr lang="es-ES_tradnl" sz="4000" baseline="30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1</a:t>
            </a:r>
            <a:r>
              <a:rPr lang="es-ES_tradnl" sz="4000" dirty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, </a:t>
            </a:r>
            <a:r>
              <a:rPr lang="es-MX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Nombre </a:t>
            </a:r>
            <a:r>
              <a:rPr lang="es-MX" sz="40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Apellido-Apellido</a:t>
            </a:r>
            <a:r>
              <a:rPr lang="es-ES_tradnl" sz="4000" baseline="30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3</a:t>
            </a:r>
            <a:endParaRPr lang="es-MX" sz="40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algn="ctr"/>
            <a:r>
              <a:rPr lang="es-ES_tradnl" sz="4000" baseline="30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s-ES_tradnl" sz="4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Adscripción. </a:t>
            </a:r>
            <a:r>
              <a:rPr lang="es-E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Email: </a:t>
            </a:r>
            <a:endParaRPr lang="es-MX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sz="4000" baseline="30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2</a:t>
            </a:r>
            <a:r>
              <a:rPr lang="es-ES_tradnl" sz="4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Adscripción – </a:t>
            </a:r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el tamaño de letra que 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podría utilizar. </a:t>
            </a:r>
            <a:r>
              <a:rPr lang="es-ES_tradnl" sz="4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 </a:t>
            </a:r>
            <a:endParaRPr lang="es-MX" sz="40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algn="ctr"/>
            <a:r>
              <a:rPr lang="es-ES" sz="4000" baseline="30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s-ES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Adscripción</a:t>
            </a:r>
            <a:r>
              <a:rPr lang="es-ES_tradnl" sz="400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s-MX" sz="40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6D68578-C75C-7A48-5435-93714DE03BE4}"/>
              </a:ext>
            </a:extLst>
          </p:cNvPr>
          <p:cNvSpPr txBox="1"/>
          <p:nvPr/>
        </p:nvSpPr>
        <p:spPr>
          <a:xfrm>
            <a:off x="730377" y="7552734"/>
            <a:ext cx="15120000" cy="694254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  <a:p>
            <a:pPr algn="just">
              <a:lnSpc>
                <a:spcPct val="107000"/>
              </a:lnSpc>
            </a:pP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Tamaño de letra variable, podría aumentarlo o disminuirlo, siempre y cuando la medida no sea menor al indicado en el pie de Figura. </a:t>
            </a:r>
            <a:r>
              <a:rPr lang="es-ES" sz="3200" dirty="0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3200" dirty="0" err="1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texto.Texto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endParaRPr lang="es-MX" sz="32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endParaRPr lang="es-MX" sz="32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2386B4D-10F3-DA2F-2387-6EC9B3B7D5AF}"/>
              </a:ext>
            </a:extLst>
          </p:cNvPr>
          <p:cNvSpPr txBox="1"/>
          <p:nvPr/>
        </p:nvSpPr>
        <p:spPr>
          <a:xfrm>
            <a:off x="1034517" y="2010209"/>
            <a:ext cx="302928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ESCRIBA EL TÍTULO DE SU INVESTIGACIÓN AQUÍ, </a:t>
            </a:r>
          </a:p>
          <a:p>
            <a:pPr algn="ctr"/>
            <a:r>
              <a:rPr lang="es-ES" sz="8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POR FAVOR CONSIDERE UN MÁXIMO 15 PALABRAS</a:t>
            </a:r>
            <a:endParaRPr lang="es-MX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7BAE206-8CA1-6C79-72C3-3C33CA35701B}"/>
              </a:ext>
            </a:extLst>
          </p:cNvPr>
          <p:cNvSpPr txBox="1">
            <a:spLocks/>
          </p:cNvSpPr>
          <p:nvPr/>
        </p:nvSpPr>
        <p:spPr>
          <a:xfrm>
            <a:off x="1175321" y="34433297"/>
            <a:ext cx="142301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Esta es la medida de letra más pequeña que podría utilizar. 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endParaRPr lang="es-MX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EB28C115-1B4E-C6DB-35F9-00E51EAA1D5D}"/>
              </a:ext>
            </a:extLst>
          </p:cNvPr>
          <p:cNvSpPr txBox="1"/>
          <p:nvPr/>
        </p:nvSpPr>
        <p:spPr>
          <a:xfrm>
            <a:off x="16672349" y="36057501"/>
            <a:ext cx="151200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r>
              <a:rPr lang="es-MX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95350" indent="-895350"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Esta es la letra más pequeña que podría utilizar. </a:t>
            </a:r>
            <a:r>
              <a:rPr lang="es-ES" sz="28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</a:p>
          <a:p>
            <a:pPr marL="895350" indent="-895350" algn="just"/>
            <a:r>
              <a:rPr lang="es-ES" sz="28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endParaRPr lang="es-ES" sz="2800" dirty="0" smtClean="0"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895350" indent="-895350" algn="just"/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endParaRPr lang="es-ES" sz="2800" dirty="0" smtClean="0"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895350" indent="-895350" algn="just"/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endParaRPr lang="es-ES" sz="2800" dirty="0" smtClean="0"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895350" indent="-895350" algn="just"/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endParaRPr lang="es-ES" sz="2800" dirty="0" smtClean="0"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</p:txBody>
      </p:sp>
      <p:pic>
        <p:nvPicPr>
          <p:cNvPr id="48" name="Imagen 47">
            <a:extLst>
              <a:ext uri="{FF2B5EF4-FFF2-40B4-BE49-F238E27FC236}">
                <a16:creationId xmlns:a16="http://schemas.microsoft.com/office/drawing/2014/main" id="{C6781BA7-508D-8A6D-FAF1-FBA5EC04EC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9893" y="14952344"/>
            <a:ext cx="14844913" cy="9729548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16D68578-C75C-7A48-5435-93714DE03BE4}"/>
              </a:ext>
            </a:extLst>
          </p:cNvPr>
          <p:cNvSpPr txBox="1"/>
          <p:nvPr/>
        </p:nvSpPr>
        <p:spPr>
          <a:xfrm>
            <a:off x="16672349" y="7552734"/>
            <a:ext cx="15120000" cy="746948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  <a:p>
            <a:pPr algn="just">
              <a:lnSpc>
                <a:spcPct val="107000"/>
              </a:lnSpc>
            </a:pP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Tamaño de letra variable, podría aumentarlo o disminuirlo, siempre y cuando la medida no sea menor al indicado en el pie de 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Figura. T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texto.Texto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endParaRPr lang="es-MX" sz="32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6D68578-C75C-7A48-5435-93714DE03BE4}"/>
              </a:ext>
            </a:extLst>
          </p:cNvPr>
          <p:cNvSpPr txBox="1"/>
          <p:nvPr/>
        </p:nvSpPr>
        <p:spPr>
          <a:xfrm>
            <a:off x="730377" y="20128544"/>
            <a:ext cx="15120000" cy="588866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Materiales y Métodos</a:t>
            </a:r>
          </a:p>
          <a:p>
            <a:pPr algn="just">
              <a:lnSpc>
                <a:spcPct val="107000"/>
              </a:lnSpc>
            </a:pP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Tamaño de letra variable, podría aumentarlo o disminuirlo, siempre y cuando la medida no sea menor al indicado en el pie de 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Figura. 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texto.Texto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endParaRPr lang="es-MX" sz="32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68578-C75C-7A48-5435-93714DE03BE4}"/>
              </a:ext>
            </a:extLst>
          </p:cNvPr>
          <p:cNvSpPr txBox="1"/>
          <p:nvPr/>
        </p:nvSpPr>
        <p:spPr>
          <a:xfrm>
            <a:off x="730377" y="35744328"/>
            <a:ext cx="15120000" cy="536172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Tamaño de letra variable, podría aumentarlo o disminuirlo, siempre y cuando la medida no sea menor al indicado en el pie de 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Figura. 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texto.Texto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endParaRPr lang="es-MX" sz="32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6D68578-C75C-7A48-5435-93714DE03BE4}"/>
              </a:ext>
            </a:extLst>
          </p:cNvPr>
          <p:cNvSpPr txBox="1"/>
          <p:nvPr/>
        </p:nvSpPr>
        <p:spPr>
          <a:xfrm>
            <a:off x="16672349" y="26550135"/>
            <a:ext cx="15120000" cy="90502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  <a:p>
            <a:pPr algn="just">
              <a:lnSpc>
                <a:spcPct val="107000"/>
              </a:lnSpc>
            </a:pP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Tamaño de letra variable, podría aumentarlo o disminuirlo, siempre y cuando la medida no sea menor al indicado en el pie de 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Figura. 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 Texto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32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32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endParaRPr lang="es-MX" sz="32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Texturizer/>
                    </a14:imgEffect>
                    <a14:imgEffect>
                      <a14:sharpenSoften amount="-250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250" y="14325258"/>
            <a:ext cx="12376254" cy="544636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588" y="26374129"/>
            <a:ext cx="14027579" cy="7702246"/>
          </a:xfrm>
          <a:prstGeom prst="rect">
            <a:avLst/>
          </a:prstGeom>
        </p:spPr>
      </p:pic>
      <p:sp>
        <p:nvSpPr>
          <p:cNvPr id="54" name="CuadroTexto 53">
            <a:extLst>
              <a:ext uri="{FF2B5EF4-FFF2-40B4-BE49-F238E27FC236}">
                <a16:creationId xmlns:a16="http://schemas.microsoft.com/office/drawing/2014/main" id="{E7BAE206-8CA1-6C79-72C3-3C33CA35701B}"/>
              </a:ext>
            </a:extLst>
          </p:cNvPr>
          <p:cNvSpPr txBox="1">
            <a:spLocks/>
          </p:cNvSpPr>
          <p:nvPr/>
        </p:nvSpPr>
        <p:spPr>
          <a:xfrm>
            <a:off x="17117293" y="25138960"/>
            <a:ext cx="142301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Figura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Esta es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medida de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letra más pequeña que podría utilizar. 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800" dirty="0" err="1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texto</a:t>
            </a:r>
            <a:r>
              <a:rPr lang="es-ES" sz="28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 </a:t>
            </a:r>
            <a:r>
              <a:rPr lang="es-ES" sz="2800" dirty="0" smtClean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.</a:t>
            </a:r>
            <a:endParaRPr lang="es-MX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4920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2A86CB808C7C74F8CE8C29493C651E6" ma:contentTypeVersion="13" ma:contentTypeDescription="Crear nuevo documento." ma:contentTypeScope="" ma:versionID="e8bf2de5727d06dc0f74b7369c6306e6">
  <xsd:schema xmlns:xsd="http://www.w3.org/2001/XMLSchema" xmlns:xs="http://www.w3.org/2001/XMLSchema" xmlns:p="http://schemas.microsoft.com/office/2006/metadata/properties" xmlns:ns2="b87dd89d-3824-4722-999d-f5917d2a57f2" xmlns:ns3="70e9c48e-8a25-4a1d-a9f6-b4cf3d7514d9" targetNamespace="http://schemas.microsoft.com/office/2006/metadata/properties" ma:root="true" ma:fieldsID="f091c391f424fdd0220b8baeba8686da" ns2:_="" ns3:_="">
    <xsd:import namespace="b87dd89d-3824-4722-999d-f5917d2a57f2"/>
    <xsd:import namespace="70e9c48e-8a25-4a1d-a9f6-b4cf3d7514d9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dd89d-3824-4722-999d-f5917d2a57f2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99375edc-ecdf-4f5c-9a1f-fe3446fc79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9c48e-8a25-4a1d-a9f6-b4cf3d7514d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5e76edb-4be5-44e8-8d02-642c997f1980}" ma:internalName="TaxCatchAll" ma:showField="CatchAllData" ma:web="70e9c48e-8a25-4a1d-a9f6-b4cf3d7514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87dd89d-3824-4722-999d-f5917d2a57f2" xsi:nil="true"/>
    <TaxCatchAll xmlns="70e9c48e-8a25-4a1d-a9f6-b4cf3d7514d9" xsi:nil="true"/>
    <lcf76f155ced4ddcb4097134ff3c332f xmlns="b87dd89d-3824-4722-999d-f5917d2a57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4BB272-D696-4FE7-9235-8F15E4BF50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7dd89d-3824-4722-999d-f5917d2a57f2"/>
    <ds:schemaRef ds:uri="70e9c48e-8a25-4a1d-a9f6-b4cf3d7514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CCE045-18A1-4DC4-AEBD-BE4AC15F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4CFBC2-5EFC-4FA5-BD6F-C3018FC38676}">
  <ds:schemaRefs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87dd89d-3824-4722-999d-f5917d2a57f2"/>
    <ds:schemaRef ds:uri="http://schemas.openxmlformats.org/package/2006/metadata/core-properties"/>
    <ds:schemaRef ds:uri="70e9c48e-8a25-4a1d-a9f6-b4cf3d7514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2164</TotalTime>
  <Words>1169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Unicode MS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GUADALUPE CANTU TREVIÑO</dc:creator>
  <cp:lastModifiedBy>Aula_</cp:lastModifiedBy>
  <cp:revision>43</cp:revision>
  <dcterms:created xsi:type="dcterms:W3CDTF">2023-11-20T22:23:20Z</dcterms:created>
  <dcterms:modified xsi:type="dcterms:W3CDTF">2026-03-24T23:55:15Z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0x010100A2A86CB808C7C74F8CE8C29493C651E6</vt:lpwstr>
  </property>
</Properties>
</file>